
<file path=[Content_Types].xml><?xml version="1.0" encoding="utf-8"?>
<Types xmlns="http://schemas.openxmlformats.org/package/2006/content-types">
  <Default Extension="bin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0" r:id="rId4"/>
    <p:sldId id="261" r:id="rId5"/>
    <p:sldId id="272" r:id="rId6"/>
    <p:sldId id="278" r:id="rId7"/>
    <p:sldId id="268" r:id="rId8"/>
    <p:sldId id="279" r:id="rId9"/>
    <p:sldId id="280" r:id="rId10"/>
    <p:sldId id="258" r:id="rId11"/>
    <p:sldId id="262" r:id="rId12"/>
    <p:sldId id="263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876" y="-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0CE50-A74F-4FBD-81B8-DC6492D05069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AD73E-9519-4F85-BC90-78B98FFA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226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7965D5-98F1-42F4-893B-1F1A74FEA37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19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34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172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00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98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573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82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515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012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74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9B99-9307-417D-A16C-9730CE19528A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862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49B99-9307-417D-A16C-9730CE19528A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4AF04-F4ED-439C-858A-B5426E0979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37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2.wav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bin"/><Relationship Id="rId2" Type="http://schemas.openxmlformats.org/officeDocument/2006/relationships/audio" Target="../media/audio3.bin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4.bin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audio" Target="../media/audio5.bin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6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audio" Target="../media/audio7.bin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7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bin"/><Relationship Id="rId2" Type="http://schemas.openxmlformats.org/officeDocument/2006/relationships/audio" Target="../media/audio8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533400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10"/>
          <p:cNvSpPr txBox="1">
            <a:spLocks noChangeArrowheads="1"/>
          </p:cNvSpPr>
          <p:nvPr/>
        </p:nvSpPr>
        <p:spPr bwMode="auto">
          <a:xfrm>
            <a:off x="2133600" y="203200"/>
            <a:ext cx="533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বিসমিল্লাহির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রাহমানির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রাহিম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762000"/>
            <a:ext cx="2743200" cy="101566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স্বাগতম    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828800"/>
            <a:ext cx="3886200" cy="45214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2030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  <p:sndAc>
          <p:stSnd>
            <p:snd r:embed="rId2" name="chimes.wav"/>
          </p:stSnd>
        </p:sndAc>
      </p:transition>
    </mc:Choice>
    <mc:Fallback xmlns="">
      <p:transition spd="slow">
        <p:dissolv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1295400" y="304800"/>
            <a:ext cx="6248400" cy="1143000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876800" y="2311400"/>
            <a:ext cx="4114800" cy="32512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endPara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7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তথ্য ও যোগাযোগ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 ৪র্থ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পাঠের নামঃ বাংলা কী বোর্ডের ব্যবহার  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>
              <a:solidFill>
                <a:schemeClr val="bg2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79059" y="2311400"/>
            <a:ext cx="4440238" cy="3108543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pPr eaLnBrk="1" hangingPunct="1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মোঃ আব্দুর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রহিম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eaLnBrk="1" hangingPunct="1"/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(আই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)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eaLnBrk="1" hangingPunct="1"/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pPr eaLnBrk="1" hangingPunct="1"/>
            <a:r>
              <a:rPr lang="bn-BD" sz="2800" dirty="0">
                <a:latin typeface="NikoshBAN" pitchFamily="2" charset="0"/>
                <a:cs typeface="NikoshBAN" pitchFamily="2" charset="0"/>
              </a:rPr>
              <a:t>হাজী ওয়াজেদ আলী মাধ্যমিক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eaLnBrk="1" hangingPunct="1"/>
            <a:r>
              <a:rPr lang="bn-BD" sz="2800" dirty="0">
                <a:latin typeface="NikoshBAN" pitchFamily="2" charset="0"/>
                <a:cs typeface="NikoshBAN" pitchFamily="2" charset="0"/>
              </a:rPr>
              <a:t>ভেড়ামারা,  কুষ্টিয়া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pPr eaLnBrk="1" hangingPunct="1"/>
            <a:endParaRPr lang="en-US" sz="2400" dirty="0">
              <a:latin typeface="Calibri" pitchFamily="34" charset="0"/>
            </a:endParaRPr>
          </a:p>
        </p:txBody>
      </p:sp>
      <p:pic>
        <p:nvPicPr>
          <p:cNvPr id="10247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416968"/>
            <a:ext cx="1219200" cy="15255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50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3" name="camera.wav"/>
          </p:stSnd>
        </p:sndAc>
      </p:transition>
    </mc:Choice>
    <mc:Fallback xmlns="">
      <p:transition spd="slow">
        <p:fade/>
        <p:sndAc>
          <p:stSnd>
            <p:snd r:embed="rId5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0400" y="76200"/>
            <a:ext cx="27432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u="sng" dirty="0" smtClean="0">
                <a:solidFill>
                  <a:srgbClr val="85159B"/>
                </a:solidFill>
                <a:latin typeface="NikoshLightBAN" pitchFamily="2" charset="0"/>
                <a:cs typeface="NikoshLightBAN" pitchFamily="2" charset="0"/>
              </a:rPr>
              <a:t>শিখনফল  </a:t>
            </a:r>
            <a:endParaRPr lang="en-US" sz="5400" u="sng" dirty="0">
              <a:solidFill>
                <a:srgbClr val="85159B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287517"/>
            <a:ext cx="8305800" cy="3477875"/>
          </a:xfrm>
          <a:prstGeom prst="rect">
            <a:avLst/>
          </a:prstGeom>
        </p:spPr>
        <p:style>
          <a:lnRef idx="2">
            <a:schemeClr val="accent3"/>
          </a:lnRef>
          <a:fillRef idx="1001">
            <a:schemeClr val="lt2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u="sng" dirty="0" smtClean="0">
                <a:latin typeface="NikoshBAN" pitchFamily="2" charset="0"/>
                <a:cs typeface="NikoshBAN" pitchFamily="2" charset="0"/>
              </a:rPr>
              <a:t>এই অধ্যায় শেষে শিক্ষার্থীরাঃ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বাংলা কীবোর্ড ব্যবহার কৌশল  ব্যাখ্যা করতে পারবে 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অভ্র কীবোর্ড দিয়ে ফোনেটিক  বাংলা টাইপ করতে  পারবে  ।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14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lick.wav"/>
          </p:stSnd>
        </p:sndAc>
      </p:transition>
    </mc:Choice>
    <mc:Fallback xmlns="">
      <p:transition spd="slow">
        <p:fade/>
        <p:sndAc>
          <p:stSnd>
            <p:snd r:embed="rId3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48161"/>
            <a:ext cx="4343400" cy="13234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u="sng" dirty="0" smtClean="0">
                <a:solidFill>
                  <a:srgbClr val="00B0F0"/>
                </a:solidFill>
                <a:latin typeface="NikoshLightBAN" pitchFamily="2" charset="0"/>
                <a:cs typeface="NikoshLightBAN" pitchFamily="2" charset="0"/>
              </a:rPr>
              <a:t>পাঠ ঘোষনাঃ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934200" cy="4504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8859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  <p:sndAc>
          <p:stSnd>
            <p:snd r:embed="rId2" name="laser.wav"/>
          </p:stSnd>
        </p:sndAc>
      </p:transition>
    </mc:Choice>
    <mc:Fallback xmlns="">
      <p:transition spd="slow">
        <p:fade/>
        <p:sndAc>
          <p:stSnd>
            <p:snd r:embed="rId4" name="lase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8495" y="76200"/>
            <a:ext cx="223739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উপস্থাপনা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44880"/>
            <a:ext cx="8206014" cy="568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82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2" name="voltage.wav"/>
          </p:stSnd>
        </p:sndAc>
      </p:transition>
    </mc:Choice>
    <mc:Fallback xmlns="">
      <p:transition spd="slow">
        <p:fade/>
        <p:sndAc>
          <p:stSnd>
            <p:snd r:embed="rId4" name="voltag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85800"/>
            <a:ext cx="8352818" cy="5257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772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4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57200"/>
            <a:ext cx="8584309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07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6703" y="5105400"/>
            <a:ext cx="60198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উচ্চারণ  ভিত্তিক ফোনেটিক কীবোর্ড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10" y="457200"/>
            <a:ext cx="836371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7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push.wav"/>
          </p:stSnd>
        </p:sndAc>
      </p:transition>
    </mc:Choice>
    <mc:Fallback xmlns="">
      <p:transition spd="slow">
        <p:sndAc>
          <p:stSnd>
            <p:snd r:embed="rId4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90" y="762000"/>
            <a:ext cx="8329572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921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600" y="3810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00" y="609600"/>
            <a:ext cx="525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6000" u="sng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1676400"/>
            <a:ext cx="8458200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আমাদের সকলের  প্রিয় জাতীয় সঙ্গিতের প্রথম লাইন টি টাইপ কর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আমার সোনার বাংলা </a:t>
            </a:r>
          </a:p>
          <a:p>
            <a:pPr algn="just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আমি তোমায় ভালবাসি।  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1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0"/>
            <a:ext cx="2286000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07A982"/>
                </a:solidFill>
                <a:latin typeface="NikoshBAN" pitchFamily="2" charset="0"/>
                <a:cs typeface="NikoshBAN" pitchFamily="2" charset="0"/>
              </a:rPr>
              <a:t>মূল্যায়ণ  </a:t>
            </a:r>
            <a:endParaRPr lang="en-US" sz="6000" u="sng" dirty="0">
              <a:solidFill>
                <a:srgbClr val="07A98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371600"/>
            <a:ext cx="7848600" cy="37856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১।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বিজয় কীবোর্ড কে আবিষ্কার করেন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? 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২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 মুনির চৌধুরী কে কারা হত্যা করেন ?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 ৩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 উচ্চারণ ভিত্তিক বাংলা সফটওয়্যার কোনটি ?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ক. বিজ্ঞানী			খ. প্রবর্তক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গ. লেখনী 			ঘ.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অভ্র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4000" smtClean="0">
                <a:latin typeface="NikoshBAN" pitchFamily="2" charset="0"/>
                <a:cs typeface="NikoshBAN" pitchFamily="2" charset="0"/>
              </a:rPr>
              <a:t>৪। বিজয় কীবোর্ড ব্যবহার করে তোমার নাম লিখ। 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0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camera.wav"/>
          </p:stSnd>
        </p:sndAc>
      </p:transition>
    </mc:Choice>
    <mc:Fallback xmlns="">
      <p:transition spd="slow">
        <p:fade/>
        <p:sndAc>
          <p:stSnd>
            <p:snd r:embed="rId3" name="camera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52401"/>
            <a:ext cx="647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6000" u="sng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524000"/>
            <a:ext cx="8458200" cy="280076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অভ্র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কীবোর্ড দিয়ে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ফোনেটিক বাংলা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ব্যবহার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করে  নিচের লাইন গুলো টাইপ করঃ </a:t>
            </a:r>
          </a:p>
          <a:p>
            <a:pPr algn="just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আমাদের দেশের নাম বাংলাদেশ । আমরা  এ দেশকে ভালোবাসি ।      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65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4196" y="1550207"/>
            <a:ext cx="7467600" cy="264687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1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81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155</Words>
  <Application>Microsoft Office PowerPoint</Application>
  <PresentationFormat>On-screen Show (4:3)</PresentationFormat>
  <Paragraphs>37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Rahim</cp:lastModifiedBy>
  <cp:revision>172</cp:revision>
  <dcterms:created xsi:type="dcterms:W3CDTF">2013-09-25T04:42:44Z</dcterms:created>
  <dcterms:modified xsi:type="dcterms:W3CDTF">2013-10-02T09:15:57Z</dcterms:modified>
</cp:coreProperties>
</file>